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6BD0ADE-B16B-1B46-84CB-BFB428B584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1219" y="416719"/>
            <a:ext cx="9751219" cy="6167437"/>
          </a:xfrm>
        </p:spPr>
        <p:txBody>
          <a:bodyPr anchor="ctr">
            <a:normAutofit/>
          </a:bodyPr>
          <a:lstStyle/>
          <a:p>
            <a:pPr algn="ctr"/>
            <a:r>
              <a:rPr lang="hi-IN" sz="5400" b="1" i="1">
                <a:solidFill>
                  <a:srgbClr val="00B050"/>
                </a:solidFill>
              </a:rPr>
              <a:t>प्रा. सुनील ए. बिराजदार  </a:t>
            </a:r>
            <a:endParaRPr lang="en-US" sz="5400" b="1" i="1">
              <a:solidFill>
                <a:srgbClr val="00B050"/>
              </a:solidFill>
            </a:endParaRPr>
          </a:p>
          <a:p>
            <a:pPr algn="ctr"/>
            <a:r>
              <a:rPr lang="hi-IN" sz="5400" b="1" i="1">
                <a:solidFill>
                  <a:srgbClr val="00B050"/>
                </a:solidFill>
              </a:rPr>
              <a:t>राज्यशास्त्र विभाग प्रमुख </a:t>
            </a:r>
            <a:endParaRPr lang="en-US" sz="5400" b="1" i="1">
              <a:solidFill>
                <a:srgbClr val="00B050"/>
              </a:solidFill>
            </a:endParaRPr>
          </a:p>
          <a:p>
            <a:pPr algn="ctr"/>
            <a:r>
              <a:rPr lang="hi-IN" sz="5400" b="1" i="1">
                <a:solidFill>
                  <a:srgbClr val="00B050"/>
                </a:solidFill>
              </a:rPr>
              <a:t>श्री छत्रपती शिवाजी महाविद्यालय उमरगा</a:t>
            </a:r>
            <a:endParaRPr lang="en-US" sz="5400" b="1" i="1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891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A5D58-517D-4D4B-AC4F-4ACE9F2F8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7875" y="321469"/>
            <a:ext cx="9917906" cy="6226969"/>
          </a:xfrm>
        </p:spPr>
        <p:txBody>
          <a:bodyPr>
            <a:normAutofit/>
          </a:bodyPr>
          <a:lstStyle/>
          <a:p>
            <a:r>
              <a:rPr lang="hi-IN" sz="4800"/>
              <a:t>4. शासन संस्थेची निर्मिती समाजाने केल्याने अंतिम सत्ता समाजाकडे राहिली.</a:t>
            </a:r>
            <a:endParaRPr lang="en-US" sz="4800"/>
          </a:p>
          <a:p>
            <a:r>
              <a:rPr lang="hi-IN" sz="4800"/>
              <a:t>5. जेव्हा  शासन समाज हिताच्या विरुद्ध कृती करेल तेव्हा त्याला बदलण्याचा अधिकार समाजाला असेल.</a:t>
            </a:r>
            <a:endParaRPr lang="en-US" sz="4800"/>
          </a:p>
          <a:p>
            <a:r>
              <a:rPr lang="hi-IN" sz="4800"/>
              <a:t>6. शेवटी जनता ही  सार्वभौम असेल.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2066476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B69E4-F64A-4748-AA82-83D0D1B47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7844" y="416719"/>
            <a:ext cx="10084594" cy="6096000"/>
          </a:xfrm>
        </p:spPr>
        <p:txBody>
          <a:bodyPr>
            <a:normAutofit/>
          </a:bodyPr>
          <a:lstStyle/>
          <a:p>
            <a:r>
              <a:rPr lang="hi-IN" sz="4800" b="1"/>
              <a:t>लॉक च्या  सामाजिक कराराची वैशिष्ट्ये:-</a:t>
            </a:r>
            <a:endParaRPr lang="en-US" sz="4800" b="1"/>
          </a:p>
          <a:p>
            <a:r>
              <a:rPr lang="hi-IN" sz="4800"/>
              <a:t>1. तांत्रिक अडचणी</a:t>
            </a:r>
            <a:endParaRPr lang="en-US" sz="4800"/>
          </a:p>
          <a:p>
            <a:r>
              <a:rPr lang="hi-IN" sz="4800"/>
              <a:t>2. दोन करार (समाज व राज्य निर्माण झाले)</a:t>
            </a:r>
            <a:endParaRPr lang="en-US" sz="4800"/>
          </a:p>
          <a:p>
            <a:r>
              <a:rPr lang="hi-IN" sz="4800"/>
              <a:t>3. दोन पक्ष (समाज व राजा/ राजा व सरकार)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2426553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E192A-1497-4A4B-92E2-A454DFBA5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188" y="404813"/>
            <a:ext cx="10025062" cy="6119812"/>
          </a:xfrm>
        </p:spPr>
        <p:txBody>
          <a:bodyPr>
            <a:normAutofit/>
          </a:bodyPr>
          <a:lstStyle/>
          <a:p>
            <a:r>
              <a:rPr lang="hi-IN" sz="4800"/>
              <a:t>4. जनता सार्वभौम</a:t>
            </a:r>
            <a:endParaRPr lang="en-US" sz="4800"/>
          </a:p>
          <a:p>
            <a:r>
              <a:rPr lang="hi-IN" sz="4800"/>
              <a:t>5. सत्तेची विभागणी (कायदेमंडळ , कार्यकारी मंडळ , न्यायमंडळ)</a:t>
            </a:r>
            <a:r>
              <a:rPr lang="en-US" sz="4800"/>
              <a:t>.</a:t>
            </a:r>
          </a:p>
          <a:p>
            <a:endParaRPr lang="en-US" sz="4800"/>
          </a:p>
          <a:p>
            <a:endParaRPr lang="en-US" sz="4800"/>
          </a:p>
          <a:p>
            <a:pPr marL="0" indent="0" algn="ctr">
              <a:buNone/>
            </a:pPr>
            <a:r>
              <a:rPr lang="en-US" sz="5400" b="1">
                <a:solidFill>
                  <a:srgbClr val="00B0F0"/>
                </a:solidFill>
              </a:rPr>
              <a:t>🙏  धन्यवाद  🙏</a:t>
            </a:r>
          </a:p>
        </p:txBody>
      </p:sp>
    </p:spTree>
    <p:extLst>
      <p:ext uri="{BB962C8B-B14F-4D97-AF65-F5344CB8AC3E}">
        <p14:creationId xmlns:p14="http://schemas.microsoft.com/office/powerpoint/2010/main" val="130863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19319-24BE-3849-BA31-CAEB80E8B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2188" y="369093"/>
            <a:ext cx="9525000" cy="6238875"/>
          </a:xfrm>
        </p:spPr>
        <p:txBody>
          <a:bodyPr>
            <a:normAutofit fontScale="92500" lnSpcReduction="20000"/>
          </a:bodyPr>
          <a:lstStyle/>
          <a:p>
            <a:r>
              <a:rPr lang="hi-IN" sz="4400"/>
              <a:t>*</a:t>
            </a:r>
            <a:r>
              <a:rPr lang="hi-IN" sz="5200" b="1">
                <a:solidFill>
                  <a:srgbClr val="0070C0"/>
                </a:solidFill>
              </a:rPr>
              <a:t>जॉन लॉक चा सामाजिक करार सिद्धांत</a:t>
            </a:r>
            <a:endParaRPr lang="en-US" sz="5200" b="1">
              <a:solidFill>
                <a:srgbClr val="0070C0"/>
              </a:solidFill>
            </a:endParaRPr>
          </a:p>
          <a:p>
            <a:r>
              <a:rPr lang="hi-IN" sz="4400"/>
              <a:t>* </a:t>
            </a:r>
            <a:r>
              <a:rPr lang="hi-IN" sz="5200" b="1"/>
              <a:t>प्रस्तावना: -</a:t>
            </a:r>
            <a:endParaRPr lang="en-US" sz="5200" b="1"/>
          </a:p>
          <a:p>
            <a:r>
              <a:rPr lang="hi-IN" sz="4400"/>
              <a:t>* जॉन लॉक या  इंग्लंडमधील विचारवंताने 1688 मध्ये झालेल्या रक्तहीन राज्य क्रांतीमुळे दुसरा जेम्स होऊन गेल्यावर  संसदेने विल्सन व मेरी यांना राज पदावर आणले, या परिस्थितीत लॉक ने ' टू ट्रिटीज ऑन सिव्हिल गव्हर्नमेंट' हा ग्रंथ लिहिला.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2419976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5BDB5-DB98-C841-AE15-8DB523B3A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8343" y="357187"/>
            <a:ext cx="9775031" cy="6143625"/>
          </a:xfrm>
        </p:spPr>
        <p:txBody>
          <a:bodyPr>
            <a:normAutofit/>
          </a:bodyPr>
          <a:lstStyle/>
          <a:p>
            <a:r>
              <a:rPr lang="hi-IN" sz="5400"/>
              <a:t>* दैवी सिद्धांताचे खंडन करून रक्तहीन राज्यक्रांतीचे समर्थन करण्यासाठी सामाजिक करार सिद्धांत मांडला.</a:t>
            </a:r>
            <a:endParaRPr lang="en-US" sz="5400"/>
          </a:p>
        </p:txBody>
      </p:sp>
    </p:spTree>
    <p:extLst>
      <p:ext uri="{BB962C8B-B14F-4D97-AF65-F5344CB8AC3E}">
        <p14:creationId xmlns:p14="http://schemas.microsoft.com/office/powerpoint/2010/main" val="699292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A348A-5452-5A4F-BA92-15C303FC6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9281" y="380999"/>
            <a:ext cx="9941719" cy="6119813"/>
          </a:xfrm>
        </p:spPr>
        <p:txBody>
          <a:bodyPr>
            <a:noAutofit/>
          </a:bodyPr>
          <a:lstStyle/>
          <a:p>
            <a:r>
              <a:rPr lang="hi-IN" sz="5400" b="1"/>
              <a:t>निसर्गावस्था: -</a:t>
            </a:r>
            <a:endParaRPr lang="en-US" sz="5400" b="1"/>
          </a:p>
          <a:p>
            <a:r>
              <a:rPr lang="hi-IN" sz="4800"/>
              <a:t>जॉन लॉकने वर्णन केलेली निसर्ग अवस्थाही शांतता ,सद्भावना व संरक्षण तत्वावर आधारित एक आदर्श नैतिक अशी परिस्थिती होती.</a:t>
            </a:r>
            <a:endParaRPr lang="en-US" sz="4800"/>
          </a:p>
          <a:p>
            <a:r>
              <a:rPr lang="hi-IN" sz="4800"/>
              <a:t>* विवेकी असल्यामुळे स्वार्थावर नियंत्रण होते.</a:t>
            </a:r>
            <a:endParaRPr lang="en-US" sz="4800"/>
          </a:p>
          <a:p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3321988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C6C4A-1908-6147-9710-ED424ED99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3594" y="416719"/>
            <a:ext cx="9703594" cy="6155531"/>
          </a:xfrm>
        </p:spPr>
        <p:txBody>
          <a:bodyPr>
            <a:normAutofit/>
          </a:bodyPr>
          <a:lstStyle/>
          <a:p>
            <a:r>
              <a:rPr lang="hi-IN" sz="5400"/>
              <a:t>* समानतेच्या तत्त्वाला प्राधान्य होते.</a:t>
            </a:r>
            <a:endParaRPr lang="en-US" sz="5400"/>
          </a:p>
          <a:p>
            <a:r>
              <a:rPr lang="hi-IN" sz="5400"/>
              <a:t>* मानव स्वतंत्र होता पण बंधनमुक्त नव्हता</a:t>
            </a:r>
            <a:r>
              <a:rPr lang="en-US" sz="54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8380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68494-9F31-3B4A-8228-D9923D677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2657" y="345281"/>
            <a:ext cx="9548812" cy="6250782"/>
          </a:xfrm>
        </p:spPr>
        <p:txBody>
          <a:bodyPr>
            <a:normAutofit/>
          </a:bodyPr>
          <a:lstStyle/>
          <a:p>
            <a:r>
              <a:rPr lang="hi-IN" sz="5400" b="1"/>
              <a:t>सामाजिक करार:- </a:t>
            </a:r>
            <a:endParaRPr lang="en-US" sz="5400" b="1"/>
          </a:p>
          <a:p>
            <a:r>
              <a:rPr lang="hi-IN" sz="4800"/>
              <a:t>*लॉक च्या निसर्ग अवस्थेत मानव प्राणी चांगला होता.</a:t>
            </a:r>
            <a:endParaRPr lang="en-US" sz="4800"/>
          </a:p>
          <a:p>
            <a:r>
              <a:rPr lang="hi-IN" sz="4800"/>
              <a:t>*शांतताप्रिय , सद्गुणी, न्यायी पण त्याचा अर्थ लावणारी व पालन करून घेणारी सत्ता अस्तित्वात नव्हती.</a:t>
            </a:r>
            <a:endParaRPr lang="en-US" sz="4800"/>
          </a:p>
          <a:p>
            <a:r>
              <a:rPr lang="hi-IN" sz="4800"/>
              <a:t>* जनतेत सद्भावना होती.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1487279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C074C-A616-0247-9205-8CBF31BEF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499" y="416719"/>
            <a:ext cx="9834563" cy="6119812"/>
          </a:xfrm>
        </p:spPr>
        <p:txBody>
          <a:bodyPr>
            <a:normAutofit/>
          </a:bodyPr>
          <a:lstStyle/>
          <a:p>
            <a:r>
              <a:rPr lang="hi-IN" sz="4800"/>
              <a:t>* अर्थ लावणारी न्याय व्यवस्था नव्हती.</a:t>
            </a:r>
            <a:endParaRPr lang="en-US" sz="4800"/>
          </a:p>
          <a:p>
            <a:r>
              <a:rPr lang="hi-IN" sz="4800"/>
              <a:t>* पालन करून घेणारी कार्यकारी मंडळ/ व्यवस्था नव्हती. सट्टा मट्टा</a:t>
            </a:r>
            <a:endParaRPr lang="en-US" sz="4800"/>
          </a:p>
          <a:p>
            <a:r>
              <a:rPr lang="hi-IN" sz="4800"/>
              <a:t>* जीवित , वित्त, स्वातंत्र्य असे  अधिकार अबाधित ठेवून काही अधिकाराचा त्याग केला.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1524223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AAC2D-574D-1F4E-8614-10EA6922E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3594" y="369094"/>
            <a:ext cx="9703594" cy="6203156"/>
          </a:xfrm>
        </p:spPr>
        <p:txBody>
          <a:bodyPr>
            <a:normAutofit/>
          </a:bodyPr>
          <a:lstStyle/>
          <a:p>
            <a:r>
              <a:rPr lang="hi-IN" sz="4800"/>
              <a:t>* स्वतःच्या स्वार्थापोटी सामाजिक करार पुढे आला.</a:t>
            </a:r>
            <a:endParaRPr lang="en-US" sz="4800"/>
          </a:p>
          <a:p>
            <a:r>
              <a:rPr lang="hi-IN" sz="4800"/>
              <a:t>* एकाच करारातून समाज व शासन संस्थेची निर्मिती झाली.</a:t>
            </a:r>
            <a:endParaRPr lang="en-US" sz="4800"/>
          </a:p>
          <a:p>
            <a:r>
              <a:rPr lang="hi-IN" sz="4800"/>
              <a:t>* सामाजिक करारातून राज्य निर्मिती केली.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1872036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BFAD7-D007-5B43-9EF1-CE2BFDE8A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3094" y="321469"/>
            <a:ext cx="9917906" cy="6203156"/>
          </a:xfrm>
        </p:spPr>
        <p:txBody>
          <a:bodyPr>
            <a:normAutofit lnSpcReduction="10000"/>
          </a:bodyPr>
          <a:lstStyle/>
          <a:p>
            <a:r>
              <a:rPr lang="hi-IN" sz="5400" b="1"/>
              <a:t>सार्वभौमत्व: -</a:t>
            </a:r>
            <a:endParaRPr lang="en-US" sz="5400" b="1"/>
          </a:p>
          <a:p>
            <a:r>
              <a:rPr lang="hi-IN" sz="4800"/>
              <a:t>दोन प्रकारचे करार करण्यात आले.</a:t>
            </a:r>
            <a:endParaRPr lang="en-US" sz="4800"/>
          </a:p>
          <a:p>
            <a:r>
              <a:rPr lang="hi-IN" sz="4800"/>
              <a:t>1. व्यक्तीने समाजाला अधिकार दिले.</a:t>
            </a:r>
            <a:endParaRPr lang="en-US" sz="4800"/>
          </a:p>
          <a:p>
            <a:r>
              <a:rPr lang="hi-IN" sz="4800"/>
              <a:t>2. सरकारची निर्मिती झाली.</a:t>
            </a:r>
            <a:endParaRPr lang="en-US" sz="4800"/>
          </a:p>
          <a:p>
            <a:r>
              <a:rPr lang="hi-IN" sz="4800"/>
              <a:t>3. या करारातून सरकारला कायदा करण्यास व अमलात आणण्याचा अधिकार मिळाला.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397149491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Tanmay Birajdar</dc:creator>
  <cp:lastModifiedBy>Tanmay Birajdar</cp:lastModifiedBy>
  <cp:revision>5</cp:revision>
  <dcterms:created xsi:type="dcterms:W3CDTF">2020-07-07T13:56:53Z</dcterms:created>
  <dcterms:modified xsi:type="dcterms:W3CDTF">2020-07-08T06:12:32Z</dcterms:modified>
</cp:coreProperties>
</file>